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8" r:id="rId4"/>
  </p:sldMasterIdLst>
  <p:notesMasterIdLst>
    <p:notesMasterId r:id="rId14"/>
  </p:notesMasterIdLst>
  <p:sldIdLst>
    <p:sldId id="274" r:id="rId5"/>
    <p:sldId id="313" r:id="rId6"/>
    <p:sldId id="309" r:id="rId7"/>
    <p:sldId id="308" r:id="rId8"/>
    <p:sldId id="310" r:id="rId9"/>
    <p:sldId id="311" r:id="rId10"/>
    <p:sldId id="314" r:id="rId11"/>
    <p:sldId id="315" r:id="rId12"/>
    <p:sldId id="31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endParaRPr lang="en-US" dirty="0"/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1" custScaleX="165573" custScaleY="173575" custLinFactNeighborX="-5733" custLinFactNeighborY="9315"/>
      <dgm:spPr>
        <a:solidFill>
          <a:schemeClr val="accent1"/>
        </a:solidFill>
      </dgm:spPr>
    </dgm:pt>
    <dgm:pt modelId="{7C175B98-93F4-4D7C-BB95-1514AB879CD5}" type="pres">
      <dgm:prSet presAssocID="{40FC4FFE-8987-4A26-B7F4-8A516F18ADAE}" presName="iconRect" presStyleLbl="node1" presStyleIdx="0" presStyleCnt="1" custScaleX="250923" custScaleY="230347" custLinFactNeighborX="-3607" custLinFactNeighborY="2270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g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1" custScaleY="161852">
        <dgm:presLayoutVars>
          <dgm:chMax val="1"/>
          <dgm:chPref val="1"/>
        </dgm:presLayoutVars>
      </dgm:prSet>
      <dgm:spPr/>
    </dgm:pt>
  </dgm:ptLst>
  <dgm:cxnLst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447940" y="193041"/>
          <a:ext cx="3351921" cy="3513917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740751" y="687333"/>
          <a:ext cx="2914627" cy="26756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580587" y="3181538"/>
          <a:ext cx="3318750" cy="1165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4400" kern="1200" dirty="0"/>
        </a:p>
      </dsp:txBody>
      <dsp:txXfrm>
        <a:off x="580587" y="3181538"/>
        <a:ext cx="3318750" cy="11653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jpg>
</file>

<file path=ppt/media/image13.png>
</file>

<file path=ppt/media/image14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DDDEA-63BC-40A0-8BC0-D6413F38691F}" type="datetimeFigureOut">
              <a:rPr lang="en-US" smtClean="0"/>
              <a:t>9/20/2022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6F76E-E60C-4C54-B47A-C2C406EC8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48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52392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11394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4216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46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2162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36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17118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469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48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27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776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637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og looking at the camera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589279"/>
            <a:ext cx="10225530" cy="1906165"/>
          </a:xfrm>
        </p:spPr>
        <p:txBody>
          <a:bodyPr>
            <a:normAutofit fontScale="90000"/>
          </a:bodyPr>
          <a:lstStyle/>
          <a:p>
            <a:r>
              <a:rPr lang="en-US" sz="9600" dirty="0"/>
              <a:t>Germany: Who Let The Dogs Out?</a:t>
            </a:r>
            <a:endParaRPr lang="en-US" sz="9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1" y="5766965"/>
            <a:ext cx="10225530" cy="590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Wasinee siewsrichol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24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D8BE2-3CA4-E5F6-31BF-C4D16E909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Help Clear the Shelters?</a:t>
            </a:r>
          </a:p>
        </p:txBody>
      </p:sp>
      <p:pic>
        <p:nvPicPr>
          <p:cNvPr id="4" name="Picture 3" descr="Tongue Out Max The Husky">
            <a:extLst>
              <a:ext uri="{FF2B5EF4-FFF2-40B4-BE49-F238E27FC236}">
                <a16:creationId xmlns:a16="http://schemas.microsoft.com/office/drawing/2014/main" id="{6594E97D-62F4-AFAA-FA30-3AE560C1C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225552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847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079CE-36D5-1EF0-C43A-B5C6F8113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262393"/>
            <a:ext cx="7841488" cy="712967"/>
          </a:xfrm>
        </p:spPr>
        <p:txBody>
          <a:bodyPr/>
          <a:lstStyle/>
          <a:p>
            <a:r>
              <a:rPr lang="en-US" b="0" dirty="0"/>
              <a:t>Who Owns the Dogs?</a:t>
            </a:r>
          </a:p>
        </p:txBody>
      </p:sp>
      <p:pic>
        <p:nvPicPr>
          <p:cNvPr id="6" name="Content Placeholder 5" descr="Man in a polo shirt">
            <a:extLst>
              <a:ext uri="{FF2B5EF4-FFF2-40B4-BE49-F238E27FC236}">
                <a16:creationId xmlns:a16="http://schemas.microsoft.com/office/drawing/2014/main" id="{C54E4874-B35B-225D-7612-64BCB6AB2FA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1872" y="2010251"/>
            <a:ext cx="1381125" cy="4333875"/>
          </a:xfrm>
        </p:spPr>
      </p:pic>
      <p:pic>
        <p:nvPicPr>
          <p:cNvPr id="8" name="Content Placeholder 7" descr="Woman in black skirt">
            <a:extLst>
              <a:ext uri="{FF2B5EF4-FFF2-40B4-BE49-F238E27FC236}">
                <a16:creationId xmlns:a16="http://schemas.microsoft.com/office/drawing/2014/main" id="{173EEAAD-E386-D6DC-4D34-6F5740404AE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33048" y="2010251"/>
            <a:ext cx="1938069" cy="43513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04D906-7718-04DB-9677-DD8B5516836C}"/>
              </a:ext>
            </a:extLst>
          </p:cNvPr>
          <p:cNvSpPr txBox="1"/>
          <p:nvPr/>
        </p:nvSpPr>
        <p:spPr>
          <a:xfrm>
            <a:off x="3098800" y="2479040"/>
            <a:ext cx="1381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31%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64114A-0657-5CA6-E7D8-1960DA5A0DD6}"/>
              </a:ext>
            </a:extLst>
          </p:cNvPr>
          <p:cNvSpPr txBox="1"/>
          <p:nvPr/>
        </p:nvSpPr>
        <p:spPr>
          <a:xfrm>
            <a:off x="7802880" y="2109708"/>
            <a:ext cx="3271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/>
              <a:t>69%</a:t>
            </a:r>
          </a:p>
        </p:txBody>
      </p:sp>
    </p:spTree>
    <p:extLst>
      <p:ext uri="{BB962C8B-B14F-4D97-AF65-F5344CB8AC3E}">
        <p14:creationId xmlns:p14="http://schemas.microsoft.com/office/powerpoint/2010/main" val="2588916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9C990-4308-359C-ECA5-DF8A5EB35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262393"/>
            <a:ext cx="6774688" cy="580887"/>
          </a:xfrm>
        </p:spPr>
        <p:txBody>
          <a:bodyPr>
            <a:normAutofit/>
          </a:bodyPr>
          <a:lstStyle/>
          <a:p>
            <a:r>
              <a:rPr lang="en-US" sz="2800" b="0" dirty="0"/>
              <a:t>Most Popular Breed</a:t>
            </a:r>
          </a:p>
        </p:txBody>
      </p:sp>
      <p:graphicFrame>
        <p:nvGraphicFramePr>
          <p:cNvPr id="6" name="Content Placeholder 2" descr="SmartArt graphic">
            <a:extLst>
              <a:ext uri="{FF2B5EF4-FFF2-40B4-BE49-F238E27FC236}">
                <a16:creationId xmlns:a16="http://schemas.microsoft.com/office/drawing/2014/main" id="{C5156B1F-BA19-A23D-731B-06606B405E1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4770431"/>
              </p:ext>
            </p:extLst>
          </p:nvPr>
        </p:nvGraphicFramePr>
        <p:xfrm>
          <a:off x="1262063" y="1828800"/>
          <a:ext cx="44799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438733-2F48-F340-2607-B8C123305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48960" y="2021841"/>
            <a:ext cx="5069840" cy="4158297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600" b="1" dirty="0"/>
              <a:t>Mischling Klein = 620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600" b="1" dirty="0"/>
              <a:t>Chihuahua = 516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600" b="1" dirty="0"/>
              <a:t>Labrador Retriever = 439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600" b="1" dirty="0"/>
              <a:t>Yorkshire Terrier = 298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600" b="1" dirty="0"/>
              <a:t>Jack Russel Terrier = 290</a:t>
            </a:r>
          </a:p>
          <a:p>
            <a:pPr marL="342900" indent="-342900">
              <a:buFont typeface="+mj-lt"/>
              <a:buAutoNum type="arabicPeriod"/>
            </a:pPr>
            <a:endParaRPr lang="en-US" sz="2600" b="1" dirty="0"/>
          </a:p>
          <a:p>
            <a:pPr marL="0" indent="0">
              <a:buNone/>
            </a:pPr>
            <a:r>
              <a:rPr lang="en-US" sz="2600" dirty="0"/>
              <a:t>Out of 7155 Dogs</a:t>
            </a:r>
          </a:p>
        </p:txBody>
      </p:sp>
    </p:spTree>
    <p:extLst>
      <p:ext uri="{BB962C8B-B14F-4D97-AF65-F5344CB8AC3E}">
        <p14:creationId xmlns:p14="http://schemas.microsoft.com/office/powerpoint/2010/main" val="1732530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DDC8B-AFF8-111F-F640-93500E7C4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262393"/>
            <a:ext cx="6256528" cy="631687"/>
          </a:xfrm>
        </p:spPr>
        <p:txBody>
          <a:bodyPr>
            <a:noAutofit/>
          </a:bodyPr>
          <a:lstStyle/>
          <a:p>
            <a:r>
              <a:rPr lang="en-US" sz="2400" b="0" dirty="0"/>
              <a:t>What Age?</a:t>
            </a:r>
          </a:p>
        </p:txBody>
      </p:sp>
      <p:pic>
        <p:nvPicPr>
          <p:cNvPr id="6" name="Content Placeholder 5" descr="Old woman with white hair">
            <a:extLst>
              <a:ext uri="{FF2B5EF4-FFF2-40B4-BE49-F238E27FC236}">
                <a16:creationId xmlns:a16="http://schemas.microsoft.com/office/drawing/2014/main" id="{0AE65E2A-5E81-8547-F670-9B1852827F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41302" y="1828800"/>
            <a:ext cx="1321447" cy="435133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761F9-A3C3-E40A-2E3C-DB44CA868F8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4400" b="1" dirty="0"/>
              <a:t>51-60     22%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400" b="1" dirty="0"/>
              <a:t>41-50     21%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400" b="1" dirty="0"/>
              <a:t>31-40     19%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400" b="1" dirty="0"/>
              <a:t>61-70     14%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400" b="1" dirty="0"/>
              <a:t>21-30      11%</a:t>
            </a:r>
          </a:p>
        </p:txBody>
      </p:sp>
    </p:spTree>
    <p:extLst>
      <p:ext uri="{BB962C8B-B14F-4D97-AF65-F5344CB8AC3E}">
        <p14:creationId xmlns:p14="http://schemas.microsoft.com/office/powerpoint/2010/main" val="4113097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97302-58FD-0983-5386-15E7D590F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57201"/>
            <a:ext cx="3200400" cy="812800"/>
          </a:xfrm>
        </p:spPr>
        <p:txBody>
          <a:bodyPr>
            <a:normAutofit/>
          </a:bodyPr>
          <a:lstStyle/>
          <a:p>
            <a:r>
              <a:rPr lang="en-US" sz="2800" b="0" dirty="0"/>
              <a:t>Dog Shelters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7A78CA-B6CA-54D5-9F6B-A86D04F25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b="1" dirty="0">
                <a:latin typeface="Roboto" panose="02000000000000000000" pitchFamily="2" charset="0"/>
              </a:rPr>
              <a:t>A</a:t>
            </a:r>
            <a:r>
              <a:rPr lang="en-US" sz="2600" b="1" i="0" dirty="0">
                <a:effectLst/>
                <a:latin typeface="Roboto" panose="02000000000000000000" pitchFamily="2" charset="0"/>
              </a:rPr>
              <a:t>bout 550 animal shelters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b="1" i="0" dirty="0">
                <a:effectLst/>
                <a:latin typeface="Roboto" panose="02000000000000000000" pitchFamily="2" charset="0"/>
              </a:rPr>
              <a:t>More than 100,000 dogs end up here every year and usually stay for the rest of their lives</a:t>
            </a:r>
            <a:endParaRPr lang="en-US" sz="2600" b="1" dirty="0"/>
          </a:p>
        </p:txBody>
      </p:sp>
      <p:pic>
        <p:nvPicPr>
          <p:cNvPr id="5" name="Picture 4" descr="Sleepy Doggo">
            <a:extLst>
              <a:ext uri="{FF2B5EF4-FFF2-40B4-BE49-F238E27FC236}">
                <a16:creationId xmlns:a16="http://schemas.microsoft.com/office/drawing/2014/main" id="{FABF01E9-EE2D-BB7F-EF42-DFD93B4B5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40" y="1524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48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C42F0-3417-6CB5-7B32-38024197E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0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48719-C104-40B2-F60E-99BD0D4CE1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Women 69%</a:t>
            </a:r>
          </a:p>
          <a:p>
            <a:r>
              <a:rPr lang="en-US" sz="3200" b="1" dirty="0"/>
              <a:t>Mischling Klein</a:t>
            </a:r>
          </a:p>
          <a:p>
            <a:r>
              <a:rPr lang="en-US" sz="3200" b="1" dirty="0"/>
              <a:t>Age 41-60 = 42% </a:t>
            </a:r>
          </a:p>
          <a:p>
            <a:r>
              <a:rPr lang="en-US" sz="3200" b="1" dirty="0"/>
              <a:t>550 Shelters (Mostly Private)</a:t>
            </a:r>
          </a:p>
          <a:p>
            <a:r>
              <a:rPr lang="en-US" sz="3200" b="1" dirty="0"/>
              <a:t>100,000 Dogs in Shelters</a:t>
            </a:r>
          </a:p>
          <a:p>
            <a:endParaRPr lang="en-US" sz="3200" b="1" dirty="0"/>
          </a:p>
        </p:txBody>
      </p:sp>
      <p:pic>
        <p:nvPicPr>
          <p:cNvPr id="10" name="Content Placeholder 9" descr="Dog wearing bunny ears">
            <a:extLst>
              <a:ext uri="{FF2B5EF4-FFF2-40B4-BE49-F238E27FC236}">
                <a16:creationId xmlns:a16="http://schemas.microsoft.com/office/drawing/2014/main" id="{3DFD4D4E-F60F-5A20-282D-F541F571E2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08192" y="1894840"/>
            <a:ext cx="4481512" cy="3200683"/>
          </a:xfrm>
        </p:spPr>
      </p:pic>
    </p:spTree>
    <p:extLst>
      <p:ext uri="{BB962C8B-B14F-4D97-AF65-F5344CB8AC3E}">
        <p14:creationId xmlns:p14="http://schemas.microsoft.com/office/powerpoint/2010/main" val="2394137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5B149-0008-3726-1773-4F22DBF9D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SMART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F708F-FF3E-DD54-C045-73C3F5DB56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b="1" dirty="0"/>
              <a:t>How to target more men?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b="1" dirty="0"/>
              <a:t>How to diversify dog owner breeds?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b="1" dirty="0"/>
              <a:t>How to target people under 40 years old?</a:t>
            </a:r>
          </a:p>
          <a:p>
            <a:pPr marL="457200" indent="-457200">
              <a:buFont typeface="+mj-lt"/>
              <a:buAutoNum type="arabicPeriod"/>
            </a:pPr>
            <a:endParaRPr lang="en-US" sz="3200" b="1" dirty="0"/>
          </a:p>
          <a:p>
            <a:pPr marL="457200" indent="-457200">
              <a:buFont typeface="+mj-lt"/>
              <a:buAutoNum type="arabicPeriod"/>
            </a:pPr>
            <a:endParaRPr lang="en-US" sz="3200" b="1" dirty="0"/>
          </a:p>
          <a:p>
            <a:pPr marL="457200" indent="-457200">
              <a:buFont typeface="+mj-lt"/>
              <a:buAutoNum type="arabicPeriod"/>
            </a:pPr>
            <a:endParaRPr lang="en-US" sz="3200" b="1" dirty="0"/>
          </a:p>
        </p:txBody>
      </p:sp>
      <p:pic>
        <p:nvPicPr>
          <p:cNvPr id="6" name="Content Placeholder 5" descr="Two smiling dogs with tennis balls">
            <a:extLst>
              <a:ext uri="{FF2B5EF4-FFF2-40B4-BE49-F238E27FC236}">
                <a16:creationId xmlns:a16="http://schemas.microsoft.com/office/drawing/2014/main" id="{9A6296D5-EA4E-8234-C9AC-2714CC501BB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91250" y="1828800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547866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og looking at the camera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589279"/>
            <a:ext cx="10225530" cy="1906165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Who Let The Dogs Out: WE DO!</a:t>
            </a:r>
            <a:endParaRPr lang="en-US" sz="6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16C154-5A0F-4CDC-8C15-D2E2158464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6D3478-2986-4664-940C-67E0CAA21E0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56C3F92-CC28-42D8-BF09-0770755510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55</TotalTime>
  <Words>150</Words>
  <Application>Microsoft Office PowerPoint</Application>
  <PresentationFormat>Widescreen</PresentationFormat>
  <Paragraphs>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Schoolbook</vt:lpstr>
      <vt:lpstr>Roboto</vt:lpstr>
      <vt:lpstr>Wingdings 2</vt:lpstr>
      <vt:lpstr>View</vt:lpstr>
      <vt:lpstr>Germany: Who Let The Dogs Out?</vt:lpstr>
      <vt:lpstr>How Do We Help Clear the Shelters?</vt:lpstr>
      <vt:lpstr>Who Owns the Dogs?</vt:lpstr>
      <vt:lpstr>Most Popular Breed</vt:lpstr>
      <vt:lpstr>What Age?</vt:lpstr>
      <vt:lpstr>Dog Shelters</vt:lpstr>
      <vt:lpstr>Conclusions</vt:lpstr>
      <vt:lpstr>SMART Goals</vt:lpstr>
      <vt:lpstr>Who Let The Dogs Out: WE 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Germany: Who Let The Dogs Out?</dc:title>
  <dc:creator>wasinee siewsrichol</dc:creator>
  <cp:lastModifiedBy>wasinee siewsrichol</cp:lastModifiedBy>
  <cp:revision>2</cp:revision>
  <dcterms:created xsi:type="dcterms:W3CDTF">2022-09-20T19:43:02Z</dcterms:created>
  <dcterms:modified xsi:type="dcterms:W3CDTF">2022-09-20T20:40:42Z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